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62" r:id="rId4"/>
    <p:sldId id="258" r:id="rId5"/>
    <p:sldId id="259" r:id="rId6"/>
    <p:sldId id="260" r:id="rId7"/>
    <p:sldId id="265" r:id="rId8"/>
    <p:sldId id="263" r:id="rId9"/>
    <p:sldId id="261" r:id="rId10"/>
    <p:sldId id="266" r:id="rId11"/>
    <p:sldId id="264"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19709-7C30-49B6-B0D6-8F299280C8A3}" v="7" dt="2022-05-03T20:15:01.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75787" autoAdjust="0"/>
  </p:normalViewPr>
  <p:slideViewPr>
    <p:cSldViewPr snapToGrid="0">
      <p:cViewPr varScale="1">
        <p:scale>
          <a:sx n="84" d="100"/>
          <a:sy n="84" d="100"/>
        </p:scale>
        <p:origin x="1860"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sh" userId="500a3abd50243cf4" providerId="LiveId" clId="{0CC19709-7C30-49B6-B0D6-8F299280C8A3}"/>
    <pc:docChg chg="undo custSel modSld">
      <pc:chgData name="josh" userId="500a3abd50243cf4" providerId="LiveId" clId="{0CC19709-7C30-49B6-B0D6-8F299280C8A3}" dt="2022-05-03T20:15:38.983" v="1933" actId="1076"/>
      <pc:docMkLst>
        <pc:docMk/>
      </pc:docMkLst>
      <pc:sldChg chg="addSp delSp modSp mod modTransition delAnim modAnim modNotesTx">
        <pc:chgData name="josh" userId="500a3abd50243cf4" providerId="LiveId" clId="{0CC19709-7C30-49B6-B0D6-8F299280C8A3}" dt="2022-05-03T20:15:38.983" v="1933" actId="1076"/>
        <pc:sldMkLst>
          <pc:docMk/>
          <pc:sldMk cId="921304953" sldId="261"/>
        </pc:sldMkLst>
        <pc:spChg chg="mod">
          <ac:chgData name="josh" userId="500a3abd50243cf4" providerId="LiveId" clId="{0CC19709-7C30-49B6-B0D6-8F299280C8A3}" dt="2022-05-03T19:55:50.167" v="69" actId="20577"/>
          <ac:spMkLst>
            <pc:docMk/>
            <pc:sldMk cId="921304953" sldId="261"/>
            <ac:spMk id="3" creationId="{234B8D63-8E52-4269-8C7C-E0C495B7737E}"/>
          </ac:spMkLst>
        </pc:spChg>
        <pc:spChg chg="add mod">
          <ac:chgData name="josh" userId="500a3abd50243cf4" providerId="LiveId" clId="{0CC19709-7C30-49B6-B0D6-8F299280C8A3}" dt="2022-05-03T20:14:50.305" v="1889" actId="1076"/>
          <ac:spMkLst>
            <pc:docMk/>
            <pc:sldMk cId="921304953" sldId="261"/>
            <ac:spMk id="10" creationId="{515E8FC7-A46D-710D-23DA-CCE46C651F31}"/>
          </ac:spMkLst>
        </pc:spChg>
        <pc:spChg chg="add mod">
          <ac:chgData name="josh" userId="500a3abd50243cf4" providerId="LiveId" clId="{0CC19709-7C30-49B6-B0D6-8F299280C8A3}" dt="2022-05-03T20:15:38.983" v="1933" actId="1076"/>
          <ac:spMkLst>
            <pc:docMk/>
            <pc:sldMk cId="921304953" sldId="261"/>
            <ac:spMk id="11" creationId="{FEEF6D04-E53D-8CD3-E5DA-0DE87B4F3AED}"/>
          </ac:spMkLst>
        </pc:spChg>
        <pc:picChg chg="add del mod">
          <ac:chgData name="josh" userId="500a3abd50243cf4" providerId="LiveId" clId="{0CC19709-7C30-49B6-B0D6-8F299280C8A3}" dt="2022-05-03T20:08:18.308" v="1748"/>
          <ac:picMkLst>
            <pc:docMk/>
            <pc:sldMk cId="921304953" sldId="261"/>
            <ac:picMk id="4" creationId="{8BA557A4-5AB9-F138-69F0-F5F8827BEFD6}"/>
          </ac:picMkLst>
        </pc:picChg>
        <pc:picChg chg="mod">
          <ac:chgData name="josh" userId="500a3abd50243cf4" providerId="LiveId" clId="{0CC19709-7C30-49B6-B0D6-8F299280C8A3}" dt="2022-05-03T20:15:33.439" v="1932" actId="14100"/>
          <ac:picMkLst>
            <pc:docMk/>
            <pc:sldMk cId="921304953" sldId="261"/>
            <ac:picMk id="5" creationId="{17AADB90-001F-4354-8782-8DCA99D2F0B0}"/>
          </ac:picMkLst>
        </pc:picChg>
        <pc:picChg chg="add del mod">
          <ac:chgData name="josh" userId="500a3abd50243cf4" providerId="LiveId" clId="{0CC19709-7C30-49B6-B0D6-8F299280C8A3}" dt="2022-05-03T20:10:11.214" v="1854" actId="478"/>
          <ac:picMkLst>
            <pc:docMk/>
            <pc:sldMk cId="921304953" sldId="261"/>
            <ac:picMk id="6" creationId="{946CCC09-CDFD-8AA2-D9B1-DF450CF5580D}"/>
          </ac:picMkLst>
        </pc:picChg>
        <pc:picChg chg="mod">
          <ac:chgData name="josh" userId="500a3abd50243cf4" providerId="LiveId" clId="{0CC19709-7C30-49B6-B0D6-8F299280C8A3}" dt="2022-05-03T20:11:42.889" v="1855" actId="1076"/>
          <ac:picMkLst>
            <pc:docMk/>
            <pc:sldMk cId="921304953" sldId="261"/>
            <ac:picMk id="7" creationId="{FC0E6107-CC11-D2BF-4D99-03BD51D3F85A}"/>
          </ac:picMkLst>
        </pc:picChg>
        <pc:picChg chg="add mod">
          <ac:chgData name="josh" userId="500a3abd50243cf4" providerId="LiveId" clId="{0CC19709-7C30-49B6-B0D6-8F299280C8A3}" dt="2022-05-03T20:14:51.617" v="1890" actId="1076"/>
          <ac:picMkLst>
            <pc:docMk/>
            <pc:sldMk cId="921304953" sldId="261"/>
            <ac:picMk id="9" creationId="{464F7F5D-5B47-9762-C608-F097FF8DEA08}"/>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64602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integration subsystem was designed to allow communication between the Arduino and raspberry pi. The raspberry pi would send the two angles talked about in the horizontal and shift angle slide to the </a:t>
            </a:r>
            <a:r>
              <a:rPr lang="en-US" dirty="0" err="1"/>
              <a:t>arduino</a:t>
            </a:r>
            <a:r>
              <a:rPr lang="en-US" dirty="0"/>
              <a:t> to allow the robot to stay on the blue tape. Originally this was done through I2C communication, but was switched to Serial communication. This was done because through I2C communication the connection was inconsistent from the wires to the pins causing an I2C input output error which caused our robot to receive the same angle rather than different ones as it would traverse the course to track the blue tape. The serial communication was consistent and robust to not cause any errors throughout the testing after switching communication types.</a:t>
            </a:r>
          </a:p>
        </p:txBody>
      </p:sp>
      <p:sp>
        <p:nvSpPr>
          <p:cNvPr id="4" name="Slide Number Placeholder 3"/>
          <p:cNvSpPr>
            <a:spLocks noGrp="1"/>
          </p:cNvSpPr>
          <p:nvPr>
            <p:ph type="sldNum" sz="quarter" idx="5"/>
          </p:nvPr>
        </p:nvSpPr>
        <p:spPr/>
        <p:txBody>
          <a:bodyPr/>
          <a:lstStyle/>
          <a:p>
            <a:fld id="{623251B3-16B9-429B-80E1-A9463491F382}" type="slidenum">
              <a:rPr lang="en-US" smtClean="0"/>
              <a:t>9</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the robot could move to its desired location required various phases. We did not rely on any simulation values past the initial k value, after this all of our tuning was done with physical trials. We implemented our design by ensuring our robot could do various things along the way such as rotating the wheel, driving in a straight line and rotating, using computer vision input for error tracking, then ensuring it could handle turns. Our general control structure was defined in the drive in a straight line and rotate phase, then past that it was streamlining and adjusting that control scheme to ensure it could track error given inputs from the camera instead of it being hard coded. We ran many tests of setting the robot on a straight blue line, or near a blue line, then seeing if our current code was capable of following and stopping on the blue line of tap. Adjustments we made included making more vigorous angle error corrections and adding in cases for it to stop when it reached the front or back of the blue tape. Luckily, this code worked for the final demonstration, so we did not need to make many adjustments. The biggest adjustment we needed to make for the final demonstration was adding in a horizontal angle in addition to the shift angle. We will go more into depth what these angles do later, but this addition allowed our robot to handle hard turns and made the robot more capable of correcting back onto the line if it ever wandered off. We also switched our communications from I2C to [WHAT DID WE SWTICH IT TO] because we were experiencing consistent communication issues. This switch eliminated the com issues ensuring the robot was able to continuously communicate with its various hardware systems.</a:t>
            </a:r>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243423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11</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5/3/2022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5/3/2022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5/3/2022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5/3/2022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8.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jp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jpg"/><Relationship Id="rId5" Type="http://schemas.openxmlformats.org/officeDocument/2006/relationships/image" Target="../media/image1.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John ripple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28F-27E9-451F-97A4-3C28917ADE53}"/>
              </a:ext>
            </a:extLst>
          </p:cNvPr>
          <p:cNvSpPr>
            <a:spLocks noGrp="1"/>
          </p:cNvSpPr>
          <p:nvPr>
            <p:ph type="title"/>
          </p:nvPr>
        </p:nvSpPr>
        <p:spPr/>
        <p:txBody>
          <a:bodyPr/>
          <a:lstStyle/>
          <a:p>
            <a:r>
              <a:rPr lang="en-US" dirty="0"/>
              <a:t>Incremental testing</a:t>
            </a:r>
          </a:p>
        </p:txBody>
      </p:sp>
      <p:sp>
        <p:nvSpPr>
          <p:cNvPr id="3" name="Content Placeholder 2">
            <a:extLst>
              <a:ext uri="{FF2B5EF4-FFF2-40B4-BE49-F238E27FC236}">
                <a16:creationId xmlns:a16="http://schemas.microsoft.com/office/drawing/2014/main" id="{6FB833DB-DC05-4411-AFF1-F367B936A1F3}"/>
              </a:ext>
            </a:extLst>
          </p:cNvPr>
          <p:cNvSpPr>
            <a:spLocks noGrp="1"/>
          </p:cNvSpPr>
          <p:nvPr>
            <p:ph idx="1"/>
          </p:nvPr>
        </p:nvSpPr>
        <p:spPr/>
        <p:txBody>
          <a:bodyPr/>
          <a:lstStyle/>
          <a:p>
            <a:pPr>
              <a:buFont typeface="Arial" panose="020B0604020202020204" pitchFamily="34" charset="0"/>
              <a:buChar char="•"/>
            </a:pPr>
            <a:r>
              <a:rPr lang="en-US" dirty="0"/>
              <a:t>Rotate Wheel</a:t>
            </a:r>
          </a:p>
          <a:p>
            <a:pPr>
              <a:buFont typeface="Arial" panose="020B0604020202020204" pitchFamily="34" charset="0"/>
              <a:buChar char="•"/>
            </a:pPr>
            <a:r>
              <a:rPr lang="en-US" dirty="0"/>
              <a:t>Drive in a Straight-Line and Rotate</a:t>
            </a:r>
          </a:p>
          <a:p>
            <a:pPr>
              <a:buFont typeface="Arial" panose="020B0604020202020204" pitchFamily="34" charset="0"/>
              <a:buChar char="•"/>
            </a:pPr>
            <a:r>
              <a:rPr lang="en-US" dirty="0"/>
              <a:t>Drive in a Straight-Line using Computer Input</a:t>
            </a:r>
          </a:p>
          <a:p>
            <a:pPr>
              <a:buFont typeface="Arial" panose="020B0604020202020204" pitchFamily="34" charset="0"/>
              <a:buChar char="•"/>
            </a:pPr>
            <a:r>
              <a:rPr lang="en-US" dirty="0"/>
              <a:t>Handle various Turns</a:t>
            </a:r>
          </a:p>
        </p:txBody>
      </p:sp>
    </p:spTree>
    <p:extLst>
      <p:ext uri="{BB962C8B-B14F-4D97-AF65-F5344CB8AC3E}">
        <p14:creationId xmlns:p14="http://schemas.microsoft.com/office/powerpoint/2010/main" val="265616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pic>
        <p:nvPicPr>
          <p:cNvPr id="4" name="Picture 3" descr="A picture containing diagram&#10;&#10;Description automatically generated">
            <a:extLst>
              <a:ext uri="{FF2B5EF4-FFF2-40B4-BE49-F238E27FC236}">
                <a16:creationId xmlns:a16="http://schemas.microsoft.com/office/drawing/2014/main" id="{8F1312B1-1B2A-49D1-1357-0036CA98C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513" y="2161964"/>
            <a:ext cx="6096000" cy="3429000"/>
          </a:xfrm>
          <a:prstGeom prst="rect">
            <a:avLst/>
          </a:prstGeom>
        </p:spPr>
      </p:pic>
    </p:spTree>
    <p:extLst>
      <p:ext uri="{BB962C8B-B14F-4D97-AF65-F5344CB8AC3E}">
        <p14:creationId xmlns:p14="http://schemas.microsoft.com/office/powerpoint/2010/main" val="49905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D16C4-9EE7-1204-9109-984B7D22C1E6}"/>
              </a:ext>
            </a:extLst>
          </p:cNvPr>
          <p:cNvSpPr>
            <a:spLocks noGrp="1"/>
          </p:cNvSpPr>
          <p:nvPr>
            <p:ph type="title"/>
          </p:nvPr>
        </p:nvSpPr>
        <p:spPr/>
        <p:txBody>
          <a:bodyPr/>
          <a:lstStyle/>
          <a:p>
            <a:endParaRPr lang="en-US"/>
          </a:p>
        </p:txBody>
      </p:sp>
      <p:pic>
        <p:nvPicPr>
          <p:cNvPr id="4" name="20220420_151531">
            <a:hlinkClick r:id="" action="ppaction://media"/>
            <a:extLst>
              <a:ext uri="{FF2B5EF4-FFF2-40B4-BE49-F238E27FC236}">
                <a16:creationId xmlns:a16="http://schemas.microsoft.com/office/drawing/2014/main" id="{45C56236-DED7-E616-FF75-8ADCAA6762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1137" y="180552"/>
            <a:ext cx="11549725" cy="6496896"/>
          </a:xfrm>
        </p:spPr>
      </p:pic>
    </p:spTree>
    <p:extLst>
      <p:ext uri="{BB962C8B-B14F-4D97-AF65-F5344CB8AC3E}">
        <p14:creationId xmlns:p14="http://schemas.microsoft.com/office/powerpoint/2010/main" val="315467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6"/>
          <a:stretch>
            <a:fillRect/>
          </a:stretch>
        </p:blipFill>
        <p:spPr>
          <a:xfrm>
            <a:off x="7071702" y="2433919"/>
            <a:ext cx="4310282" cy="3211160"/>
          </a:xfrm>
          <a:prstGeom prst="rect">
            <a:avLst/>
          </a:prstGeom>
        </p:spPr>
      </p:pic>
      <p:pic>
        <p:nvPicPr>
          <p:cNvPr id="99" name="Recorded Sound">
            <a:hlinkClick r:id="" action="ppaction://media"/>
            <a:extLst>
              <a:ext uri="{FF2B5EF4-FFF2-40B4-BE49-F238E27FC236}">
                <a16:creationId xmlns:a16="http://schemas.microsoft.com/office/drawing/2014/main" id="{F03A4CA3-5945-5E6C-C416-07C4A89E88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5801" y="5664200"/>
            <a:ext cx="609600" cy="60960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4"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6">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7">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pic>
        <p:nvPicPr>
          <p:cNvPr id="8" name="Recorded Sound">
            <a:hlinkClick r:id="" action="ppaction://media"/>
            <a:extLst>
              <a:ext uri="{FF2B5EF4-FFF2-40B4-BE49-F238E27FC236}">
                <a16:creationId xmlns:a16="http://schemas.microsoft.com/office/drawing/2014/main" id="{0C131A41-3233-0850-C1E5-1593CC15B7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94330" y="5181600"/>
            <a:ext cx="609600" cy="609600"/>
          </a:xfrm>
          <a:prstGeom prst="rect">
            <a:avLst/>
          </a:prstGeom>
        </p:spPr>
      </p:pic>
    </p:spTree>
    <p:extLst>
      <p:ext uri="{BB962C8B-B14F-4D97-AF65-F5344CB8AC3E}">
        <p14:creationId xmlns:p14="http://schemas.microsoft.com/office/powerpoint/2010/main" val="190439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6">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6">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pic>
        <p:nvPicPr>
          <p:cNvPr id="4" name="Recorded Sound">
            <a:hlinkClick r:id="" action="ppaction://media"/>
            <a:extLst>
              <a:ext uri="{FF2B5EF4-FFF2-40B4-BE49-F238E27FC236}">
                <a16:creationId xmlns:a16="http://schemas.microsoft.com/office/drawing/2014/main" id="{16C269DC-8953-4CAA-B3EC-7DB2A350C6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38142"/>
    </mc:Choice>
    <mc:Fallback xmlns="">
      <p:transition spd="slow" advTm="3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pic>
        <p:nvPicPr>
          <p:cNvPr id="5" name="Picture 4" descr="A picture containing diagram&#10;&#10;Description automatically generated">
            <a:extLst>
              <a:ext uri="{FF2B5EF4-FFF2-40B4-BE49-F238E27FC236}">
                <a16:creationId xmlns:a16="http://schemas.microsoft.com/office/drawing/2014/main" id="{796D0545-63E4-4825-8434-E1BB56E7CE84}"/>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968991" y="1837329"/>
            <a:ext cx="4026090" cy="452935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EAA4426-929D-4EBF-ACA6-E67084BBFDBD}"/>
              </a:ext>
            </a:extLst>
          </p:cNvPr>
          <p:cNvPicPr>
            <a:picLocks noChangeAspect="1"/>
          </p:cNvPicPr>
          <p:nvPr/>
        </p:nvPicPr>
        <p:blipFill rotWithShape="1">
          <a:blip r:embed="rId5">
            <a:extLst>
              <a:ext uri="{28A0092B-C50C-407E-A947-70E740481C1C}">
                <a14:useLocalDpi xmlns:a14="http://schemas.microsoft.com/office/drawing/2010/main" val="0"/>
              </a:ext>
            </a:extLst>
          </a:blip>
          <a:srcRect l="49934" r="66"/>
          <a:stretch/>
        </p:blipFill>
        <p:spPr>
          <a:xfrm>
            <a:off x="6880924" y="1754021"/>
            <a:ext cx="4026090" cy="4529351"/>
          </a:xfrm>
          <a:prstGeom prst="rect">
            <a:avLst/>
          </a:prstGeom>
        </p:spPr>
      </p:pic>
      <p:pic>
        <p:nvPicPr>
          <p:cNvPr id="7" name="Recorded Sound">
            <a:hlinkClick r:id="" action="ppaction://media"/>
            <a:extLst>
              <a:ext uri="{FF2B5EF4-FFF2-40B4-BE49-F238E27FC236}">
                <a16:creationId xmlns:a16="http://schemas.microsoft.com/office/drawing/2014/main" id="{5C094E5F-22E1-43FC-BCFA-DDBF6842F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45893930"/>
      </p:ext>
    </p:extLst>
  </p:cSld>
  <p:clrMapOvr>
    <a:masterClrMapping/>
  </p:clrMapOvr>
  <mc:AlternateContent xmlns:mc="http://schemas.openxmlformats.org/markup-compatibility/2006" xmlns:p14="http://schemas.microsoft.com/office/powerpoint/2010/main">
    <mc:Choice Requires="p14">
      <p:transition spd="slow" p14:dur="2000" advTm="38305"/>
    </mc:Choice>
    <mc:Fallback xmlns="">
      <p:transition spd="slow" advTm="3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4">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4">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pic>
        <p:nvPicPr>
          <p:cNvPr id="4" name="Recorded Sound">
            <a:hlinkClick r:id="" action="ppaction://media"/>
            <a:extLst>
              <a:ext uri="{FF2B5EF4-FFF2-40B4-BE49-F238E27FC236}">
                <a16:creationId xmlns:a16="http://schemas.microsoft.com/office/drawing/2014/main" id="{02F3D6C3-9DA7-4279-A544-8D456F83F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26933702"/>
      </p:ext>
    </p:extLst>
  </p:cSld>
  <p:clrMapOvr>
    <a:masterClrMapping/>
  </p:clrMapOvr>
  <mc:AlternateContent xmlns:mc="http://schemas.openxmlformats.org/markup-compatibility/2006" xmlns:p14="http://schemas.microsoft.com/office/powerpoint/2010/main">
    <mc:Choice Requires="p14">
      <p:transition spd="slow" p14:dur="2000" advTm="46268"/>
    </mc:Choice>
    <mc:Fallback xmlns="">
      <p:transition spd="slow" advTm="4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Switch to Serial from I2C</a:t>
            </a:r>
          </a:p>
          <a:p>
            <a:r>
              <a:rPr lang="en-US" dirty="0"/>
              <a:t>Sending angles</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85007" y="-232851"/>
            <a:ext cx="2982303" cy="388996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Recorded Sound">
            <a:hlinkClick r:id="" action="ppaction://media"/>
            <a:extLst>
              <a:ext uri="{FF2B5EF4-FFF2-40B4-BE49-F238E27FC236}">
                <a16:creationId xmlns:a16="http://schemas.microsoft.com/office/drawing/2014/main" id="{FC0E6107-CC11-D2BF-4D99-03BD51D3F8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97590" y="6027420"/>
            <a:ext cx="609600" cy="609600"/>
          </a:xfrm>
          <a:prstGeom prst="rect">
            <a:avLst/>
          </a:prstGeom>
        </p:spPr>
      </p:pic>
      <p:pic>
        <p:nvPicPr>
          <p:cNvPr id="9" name="Picture 8" descr="Diagram&#10;&#10;Description automatically generated">
            <a:extLst>
              <a:ext uri="{FF2B5EF4-FFF2-40B4-BE49-F238E27FC236}">
                <a16:creationId xmlns:a16="http://schemas.microsoft.com/office/drawing/2014/main" id="{464F7F5D-5B47-9762-C608-F097FF8DEA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314" y="4197149"/>
            <a:ext cx="5633085" cy="2070539"/>
          </a:xfrm>
          <a:prstGeom prst="rect">
            <a:avLst/>
          </a:prstGeom>
        </p:spPr>
      </p:pic>
      <p:sp>
        <p:nvSpPr>
          <p:cNvPr id="10" name="TextBox 9">
            <a:extLst>
              <a:ext uri="{FF2B5EF4-FFF2-40B4-BE49-F238E27FC236}">
                <a16:creationId xmlns:a16="http://schemas.microsoft.com/office/drawing/2014/main" id="{515E8FC7-A46D-710D-23DA-CCE46C651F31}"/>
              </a:ext>
            </a:extLst>
          </p:cNvPr>
          <p:cNvSpPr txBox="1"/>
          <p:nvPr/>
        </p:nvSpPr>
        <p:spPr>
          <a:xfrm>
            <a:off x="6012935" y="6267688"/>
            <a:ext cx="3520440" cy="369332"/>
          </a:xfrm>
          <a:prstGeom prst="rect">
            <a:avLst/>
          </a:prstGeom>
          <a:noFill/>
        </p:spPr>
        <p:txBody>
          <a:bodyPr wrap="square" rtlCol="0">
            <a:spAutoFit/>
          </a:bodyPr>
          <a:lstStyle/>
          <a:p>
            <a:r>
              <a:rPr lang="en-US" dirty="0"/>
              <a:t>Serial Communication</a:t>
            </a:r>
          </a:p>
        </p:txBody>
      </p:sp>
      <p:sp>
        <p:nvSpPr>
          <p:cNvPr id="11" name="TextBox 10">
            <a:extLst>
              <a:ext uri="{FF2B5EF4-FFF2-40B4-BE49-F238E27FC236}">
                <a16:creationId xmlns:a16="http://schemas.microsoft.com/office/drawing/2014/main" id="{FEEF6D04-E53D-8CD3-E5DA-0DE87B4F3AED}"/>
              </a:ext>
            </a:extLst>
          </p:cNvPr>
          <p:cNvSpPr txBox="1"/>
          <p:nvPr/>
        </p:nvSpPr>
        <p:spPr>
          <a:xfrm>
            <a:off x="6318183" y="3285387"/>
            <a:ext cx="2137410" cy="369332"/>
          </a:xfrm>
          <a:prstGeom prst="rect">
            <a:avLst/>
          </a:prstGeom>
          <a:noFill/>
        </p:spPr>
        <p:txBody>
          <a:bodyPr wrap="square" rtlCol="0">
            <a:spAutoFit/>
          </a:bodyPr>
          <a:lstStyle/>
          <a:p>
            <a:r>
              <a:rPr lang="en-US" dirty="0"/>
              <a:t>I2C Communication</a:t>
            </a:r>
          </a:p>
        </p:txBody>
      </p:sp>
    </p:spTree>
    <p:extLst>
      <p:ext uri="{BB962C8B-B14F-4D97-AF65-F5344CB8AC3E}">
        <p14:creationId xmlns:p14="http://schemas.microsoft.com/office/powerpoint/2010/main" val="921304953"/>
      </p:ext>
    </p:extLst>
  </p:cSld>
  <p:clrMapOvr>
    <a:masterClrMapping/>
  </p:clrMapOvr>
  <mc:AlternateContent xmlns:mc="http://schemas.openxmlformats.org/markup-compatibility/2006">
    <mc:Choice xmlns:p14="http://schemas.microsoft.com/office/powerpoint/2010/main" Requires="p14">
      <p:transition spd="slow" p14:dur="2000" advTm="41376"/>
    </mc:Choice>
    <mc:Fallback>
      <p:transition spd="slow" advTm="4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322</TotalTime>
  <Words>1445</Words>
  <Application>Microsoft Office PowerPoint</Application>
  <PresentationFormat>Widescreen</PresentationFormat>
  <Paragraphs>70</Paragraphs>
  <Slides>12</Slides>
  <Notes>9</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Warehouse robot</vt:lpstr>
      <vt:lpstr>goals</vt:lpstr>
      <vt:lpstr>Current design</vt:lpstr>
      <vt:lpstr>Sim and Control</vt:lpstr>
      <vt:lpstr>Encoder</vt:lpstr>
      <vt:lpstr>Computer vision</vt:lpstr>
      <vt:lpstr>Shift Angle</vt:lpstr>
      <vt:lpstr>Detecting the cross</vt:lpstr>
      <vt:lpstr>Communication</vt:lpstr>
      <vt:lpstr>Incremental testing</vt:lpstr>
      <vt:lpstr>Other Tests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josh</cp:lastModifiedBy>
  <cp:revision>27</cp:revision>
  <dcterms:created xsi:type="dcterms:W3CDTF">2022-03-14T03:38:02Z</dcterms:created>
  <dcterms:modified xsi:type="dcterms:W3CDTF">2022-05-03T20:15:41Z</dcterms:modified>
</cp:coreProperties>
</file>